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8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8" r:id="rId28"/>
    <p:sldId id="292" r:id="rId29"/>
    <p:sldId id="296" r:id="rId30"/>
    <p:sldId id="295" r:id="rId31"/>
    <p:sldId id="297" r:id="rId32"/>
    <p:sldId id="300" r:id="rId33"/>
    <p:sldId id="301" r:id="rId34"/>
    <p:sldId id="302" r:id="rId35"/>
    <p:sldId id="303" r:id="rId36"/>
    <p:sldId id="304" r:id="rId37"/>
    <p:sldId id="306" r:id="rId38"/>
    <p:sldId id="307" r:id="rId39"/>
    <p:sldId id="308" r:id="rId40"/>
    <p:sldId id="289" r:id="rId41"/>
    <p:sldId id="291" r:id="rId42"/>
    <p:sldId id="290" r:id="rId43"/>
    <p:sldId id="257" r:id="rId44"/>
    <p:sldId id="293" r:id="rId45"/>
    <p:sldId id="262" r:id="rId46"/>
    <p:sldId id="263" r:id="rId4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476" autoAdjust="0"/>
  </p:normalViewPr>
  <p:slideViewPr>
    <p:cSldViewPr snapToGrid="0">
      <p:cViewPr>
        <p:scale>
          <a:sx n="100" d="100"/>
          <a:sy n="100" d="100"/>
        </p:scale>
        <p:origin x="84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6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</a:t>
            </a:r>
            <a:r>
              <a:rPr lang="fr-FR" sz="2000" b="1" dirty="0" smtClean="0"/>
              <a:t>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/>
          <p:cNvCxnSpPr>
            <a:endCxn id="46" idx="1"/>
          </p:cNvCxnSpPr>
          <p:nvPr/>
        </p:nvCxnSpPr>
        <p:spPr>
          <a:xfrm flipV="1">
            <a:off x="2962275" y="3733205"/>
            <a:ext cx="3225676" cy="921347"/>
          </a:xfrm>
          <a:prstGeom prst="straightConnector1">
            <a:avLst/>
          </a:prstGeom>
          <a:ln w="412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87951" y="3020264"/>
            <a:ext cx="2705100" cy="142588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79644" y="2339829"/>
            <a:ext cx="1137429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207976" y="5713202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B050"/>
                </a:solidFill>
              </a:rPr>
              <a:t>Identical</a:t>
            </a:r>
            <a:r>
              <a:rPr lang="fr-FR" dirty="0" smtClean="0">
                <a:solidFill>
                  <a:srgbClr val="00B050"/>
                </a:solidFill>
              </a:rPr>
              <a:t> to </a:t>
            </a:r>
            <a:r>
              <a:rPr lang="fr-FR" dirty="0" err="1" smtClean="0">
                <a:solidFill>
                  <a:srgbClr val="00B050"/>
                </a:solidFill>
              </a:rPr>
              <a:t>algorithm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scalar</a:t>
            </a:r>
            <a:r>
              <a:rPr lang="fr-FR" dirty="0" smtClean="0">
                <a:solidFill>
                  <a:srgbClr val="00B050"/>
                </a:solidFill>
              </a:rPr>
              <a:t> version!</a:t>
            </a:r>
            <a:endParaRPr lang="fr-F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Obje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138908"/>
              </p:ext>
            </p:extLst>
          </p:nvPr>
        </p:nvGraphicFramePr>
        <p:xfrm>
          <a:off x="525166" y="1460052"/>
          <a:ext cx="7210425" cy="523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Visio" r:id="rId4" imgW="7210597" imgH="5238646" progId="Visio.Drawing.15">
                  <p:embed/>
                </p:oleObj>
              </mc:Choice>
              <mc:Fallback>
                <p:oleObj name="Visio" r:id="rId4" imgW="7210597" imgH="523864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166" y="1460052"/>
                        <a:ext cx="7210425" cy="523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320277" y="2781877"/>
            <a:ext cx="1897389" cy="1971098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54000" y="2187858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55869" y="343583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1)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55869" y="41360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2)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55869" y="484571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55869" y="585314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512072" y="2989925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37419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4" y="3090335"/>
            <a:ext cx="797519" cy="9890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56097" y="2752792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3837297" y="2771433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97" y="2771433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1007901" y="152465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2837</TotalTime>
  <Words>842</Words>
  <Application>Microsoft Office PowerPoint</Application>
  <PresentationFormat>Affichage à l'écran (4:3)</PresentationFormat>
  <Paragraphs>374</Paragraphs>
  <Slides>46</Slides>
  <Notes>5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46</vt:i4>
      </vt:variant>
    </vt:vector>
  </HeadingPairs>
  <TitlesOfParts>
    <vt:vector size="57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256</cp:revision>
  <dcterms:created xsi:type="dcterms:W3CDTF">2015-05-04T13:17:04Z</dcterms:created>
  <dcterms:modified xsi:type="dcterms:W3CDTF">2015-05-21T11:18:44Z</dcterms:modified>
</cp:coreProperties>
</file>